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76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4.png"/><Relationship Id="rId3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89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8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1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44.png"/><Relationship Id="rId3" Type="http://schemas.openxmlformats.org/officeDocument/2006/relationships/image" Target="../media/image91.png"/><Relationship Id="rId7" Type="http://schemas.openxmlformats.org/officeDocument/2006/relationships/image" Target="../media/image140.png"/><Relationship Id="rId12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2.png"/><Relationship Id="rId5" Type="http://schemas.openxmlformats.org/officeDocument/2006/relationships/image" Target="../media/image122.png"/><Relationship Id="rId10" Type="http://schemas.openxmlformats.org/officeDocument/2006/relationships/image" Target="../media/image141.png"/><Relationship Id="rId4" Type="http://schemas.openxmlformats.org/officeDocument/2006/relationships/image" Target="../media/image138.png"/><Relationship Id="rId9" Type="http://schemas.openxmlformats.org/officeDocument/2006/relationships/image" Target="../media/image112.png"/><Relationship Id="rId14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22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3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3.png"/><Relationship Id="rId18" Type="http://schemas.openxmlformats.org/officeDocument/2006/relationships/image" Target="../media/image176.png"/><Relationship Id="rId3" Type="http://schemas.openxmlformats.org/officeDocument/2006/relationships/image" Target="../media/image165.png"/><Relationship Id="rId21" Type="http://schemas.openxmlformats.org/officeDocument/2006/relationships/image" Target="../media/image178.png"/><Relationship Id="rId7" Type="http://schemas.openxmlformats.org/officeDocument/2006/relationships/image" Target="../media/image168.png"/><Relationship Id="rId12" Type="http://schemas.openxmlformats.org/officeDocument/2006/relationships/image" Target="../media/image172.png"/><Relationship Id="rId17" Type="http://schemas.openxmlformats.org/officeDocument/2006/relationships/image" Target="../media/image153.png"/><Relationship Id="rId2" Type="http://schemas.openxmlformats.org/officeDocument/2006/relationships/image" Target="../media/image164.png"/><Relationship Id="rId16" Type="http://schemas.openxmlformats.org/officeDocument/2006/relationships/image" Target="../media/image175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1.png"/><Relationship Id="rId5" Type="http://schemas.openxmlformats.org/officeDocument/2006/relationships/image" Target="../media/image166.png"/><Relationship Id="rId15" Type="http://schemas.openxmlformats.org/officeDocument/2006/relationships/image" Target="../media/image155.png"/><Relationship Id="rId10" Type="http://schemas.openxmlformats.org/officeDocument/2006/relationships/image" Target="../media/image170.png"/><Relationship Id="rId19" Type="http://schemas.openxmlformats.org/officeDocument/2006/relationships/image" Target="../media/image154.png"/><Relationship Id="rId4" Type="http://schemas.openxmlformats.org/officeDocument/2006/relationships/image" Target="../media/image1.png"/><Relationship Id="rId9" Type="http://schemas.openxmlformats.org/officeDocument/2006/relationships/image" Target="../media/image123.png"/><Relationship Id="rId14" Type="http://schemas.openxmlformats.org/officeDocument/2006/relationships/image" Target="../media/image174.png"/><Relationship Id="rId22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39.png"/><Relationship Id="rId7" Type="http://schemas.openxmlformats.org/officeDocument/2006/relationships/image" Target="../media/image1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23.png"/><Relationship Id="rId9" Type="http://schemas.openxmlformats.org/officeDocument/2006/relationships/image" Target="../media/image1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39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" Type="http://schemas.openxmlformats.org/officeDocument/2006/relationships/image" Target="../media/image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1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4" Type="http://schemas.openxmlformats.org/officeDocument/2006/relationships/image" Target="../media/image123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0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99.png"/><Relationship Id="rId4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244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3" Type="http://schemas.openxmlformats.org/officeDocument/2006/relationships/image" Target="../media/image235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" Type="http://schemas.openxmlformats.org/officeDocument/2006/relationships/image" Target="../media/image1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2" Type="http://schemas.openxmlformats.org/officeDocument/2006/relationships/image" Target="../media/image1.png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18" Type="http://schemas.openxmlformats.org/officeDocument/2006/relationships/image" Target="../media/image255.png"/><Relationship Id="rId3" Type="http://schemas.openxmlformats.org/officeDocument/2006/relationships/image" Target="../media/image262.png"/><Relationship Id="rId21" Type="http://schemas.openxmlformats.org/officeDocument/2006/relationships/image" Target="../media/image258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17" Type="http://schemas.openxmlformats.org/officeDocument/2006/relationships/image" Target="../media/image289.png"/><Relationship Id="rId2" Type="http://schemas.openxmlformats.org/officeDocument/2006/relationships/image" Target="../media/image1.png"/><Relationship Id="rId16" Type="http://schemas.openxmlformats.org/officeDocument/2006/relationships/image" Target="../media/image288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87.png"/><Relationship Id="rId10" Type="http://schemas.openxmlformats.org/officeDocument/2006/relationships/image" Target="../media/image282.png"/><Relationship Id="rId19" Type="http://schemas.openxmlformats.org/officeDocument/2006/relationships/image" Target="../media/image256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3" Type="http://schemas.openxmlformats.org/officeDocument/2006/relationships/image" Target="../media/image262.png"/><Relationship Id="rId7" Type="http://schemas.openxmlformats.org/officeDocument/2006/relationships/image" Target="../media/image292.png"/><Relationship Id="rId12" Type="http://schemas.openxmlformats.org/officeDocument/2006/relationships/image" Target="../media/image294.png"/><Relationship Id="rId17" Type="http://schemas.openxmlformats.org/officeDocument/2006/relationships/image" Target="../media/image296.png"/><Relationship Id="rId2" Type="http://schemas.openxmlformats.org/officeDocument/2006/relationships/image" Target="../media/image1.png"/><Relationship Id="rId16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68.png"/><Relationship Id="rId5" Type="http://schemas.openxmlformats.org/officeDocument/2006/relationships/image" Target="../media/image291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4" Type="http://schemas.openxmlformats.org/officeDocument/2006/relationships/image" Target="../media/image263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13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18" Type="http://schemas.openxmlformats.org/officeDocument/2006/relationships/image" Target="../media/image255.png"/><Relationship Id="rId3" Type="http://schemas.openxmlformats.org/officeDocument/2006/relationships/image" Target="../media/image262.png"/><Relationship Id="rId21" Type="http://schemas.openxmlformats.org/officeDocument/2006/relationships/image" Target="../media/image258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17" Type="http://schemas.openxmlformats.org/officeDocument/2006/relationships/image" Target="../media/image297.png"/><Relationship Id="rId2" Type="http://schemas.openxmlformats.org/officeDocument/2006/relationships/image" Target="../media/image1.png"/><Relationship Id="rId16" Type="http://schemas.openxmlformats.org/officeDocument/2006/relationships/image" Target="../media/image288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87.png"/><Relationship Id="rId10" Type="http://schemas.openxmlformats.org/officeDocument/2006/relationships/image" Target="../media/image282.png"/><Relationship Id="rId19" Type="http://schemas.openxmlformats.org/officeDocument/2006/relationships/image" Target="../media/image256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72.png"/><Relationship Id="rId3" Type="http://schemas.openxmlformats.org/officeDocument/2006/relationships/image" Target="../media/image262.png"/><Relationship Id="rId7" Type="http://schemas.openxmlformats.org/officeDocument/2006/relationships/image" Target="../media/image292.png"/><Relationship Id="rId12" Type="http://schemas.openxmlformats.org/officeDocument/2006/relationships/image" Target="../media/image271.png"/><Relationship Id="rId2" Type="http://schemas.openxmlformats.org/officeDocument/2006/relationships/image" Target="../media/image1.pn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00.png"/><Relationship Id="rId5" Type="http://schemas.openxmlformats.org/officeDocument/2006/relationships/image" Target="../media/image291.png"/><Relationship Id="rId15" Type="http://schemas.openxmlformats.org/officeDocument/2006/relationships/image" Target="../media/image296.png"/><Relationship Id="rId10" Type="http://schemas.openxmlformats.org/officeDocument/2006/relationships/image" Target="../media/image29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305.png"/><Relationship Id="rId18" Type="http://schemas.openxmlformats.org/officeDocument/2006/relationships/image" Target="../media/image255.png"/><Relationship Id="rId3" Type="http://schemas.openxmlformats.org/officeDocument/2006/relationships/image" Target="../media/image262.png"/><Relationship Id="rId21" Type="http://schemas.openxmlformats.org/officeDocument/2006/relationships/image" Target="../media/image258.png"/><Relationship Id="rId7" Type="http://schemas.openxmlformats.org/officeDocument/2006/relationships/image" Target="../media/image266.png"/><Relationship Id="rId12" Type="http://schemas.openxmlformats.org/officeDocument/2006/relationships/image" Target="../media/image304.png"/><Relationship Id="rId17" Type="http://schemas.openxmlformats.org/officeDocument/2006/relationships/image" Target="../media/image306.png"/><Relationship Id="rId2" Type="http://schemas.openxmlformats.org/officeDocument/2006/relationships/image" Target="../media/image1.png"/><Relationship Id="rId16" Type="http://schemas.openxmlformats.org/officeDocument/2006/relationships/image" Target="../media/image275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19" Type="http://schemas.openxmlformats.org/officeDocument/2006/relationships/image" Target="../media/image256.png"/><Relationship Id="rId4" Type="http://schemas.openxmlformats.org/officeDocument/2006/relationships/image" Target="../media/image302.png"/><Relationship Id="rId9" Type="http://schemas.openxmlformats.org/officeDocument/2006/relationships/image" Target="../media/image303.png"/><Relationship Id="rId14" Type="http://schemas.openxmlformats.org/officeDocument/2006/relationships/image" Target="../media/image2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gif"/><Relationship Id="rId3" Type="http://schemas.openxmlformats.org/officeDocument/2006/relationships/image" Target="../media/image206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5" Type="http://schemas.openxmlformats.org/officeDocument/2006/relationships/image" Target="../media/image308.png"/><Relationship Id="rId10" Type="http://schemas.openxmlformats.org/officeDocument/2006/relationships/image" Target="../media/image313.png"/><Relationship Id="rId4" Type="http://schemas.openxmlformats.org/officeDocument/2006/relationships/image" Target="../media/image207.png"/><Relationship Id="rId9" Type="http://schemas.openxmlformats.org/officeDocument/2006/relationships/image" Target="../media/image3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08.png"/><Relationship Id="rId7" Type="http://schemas.openxmlformats.org/officeDocument/2006/relationships/image" Target="../media/image3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10" Type="http://schemas.openxmlformats.org/officeDocument/2006/relationships/image" Target="../media/image322.png"/><Relationship Id="rId4" Type="http://schemas.openxmlformats.org/officeDocument/2006/relationships/image" Target="../media/image309.png"/><Relationship Id="rId9" Type="http://schemas.openxmlformats.org/officeDocument/2006/relationships/image" Target="../media/image3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330.png"/><Relationship Id="rId3" Type="http://schemas.openxmlformats.org/officeDocument/2006/relationships/image" Target="../media/image323.png"/><Relationship Id="rId7" Type="http://schemas.openxmlformats.org/officeDocument/2006/relationships/image" Target="../media/image153.png"/><Relationship Id="rId12" Type="http://schemas.openxmlformats.org/officeDocument/2006/relationships/image" Target="../media/image3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328.png"/><Relationship Id="rId5" Type="http://schemas.openxmlformats.org/officeDocument/2006/relationships/image" Target="../media/image325.png"/><Relationship Id="rId15" Type="http://schemas.openxmlformats.org/officeDocument/2006/relationships/image" Target="../media/image116.png"/><Relationship Id="rId10" Type="http://schemas.openxmlformats.org/officeDocument/2006/relationships/image" Target="../media/image327.png"/><Relationship Id="rId4" Type="http://schemas.openxmlformats.org/officeDocument/2006/relationships/image" Target="../media/image324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24.png"/><Relationship Id="rId7" Type="http://schemas.openxmlformats.org/officeDocument/2006/relationships/image" Target="../media/image3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25.png"/><Relationship Id="rId9" Type="http://schemas.openxmlformats.org/officeDocument/2006/relationships/image" Target="../media/image3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3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11" Type="http://schemas.openxmlformats.org/officeDocument/2006/relationships/image" Target="../media/image9.png"/><Relationship Id="rId5" Type="http://schemas.openxmlformats.org/officeDocument/2006/relationships/image" Target="../media/image349.png"/><Relationship Id="rId10" Type="http://schemas.openxmlformats.org/officeDocument/2006/relationships/image" Target="../media/image8.png"/><Relationship Id="rId4" Type="http://schemas.openxmlformats.org/officeDocument/2006/relationships/image" Target="../media/image34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56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12" y="3769938"/>
            <a:ext cx="10914286" cy="41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49" y="2450336"/>
            <a:ext cx="10104762" cy="21142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1913" y="6909550"/>
            <a:ext cx="6990476" cy="8000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7603" y="6840126"/>
            <a:ext cx="2923810" cy="8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674" y="8943228"/>
            <a:ext cx="2609524" cy="5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88083" y="8942530"/>
            <a:ext cx="2733333" cy="5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13085" y="8942530"/>
            <a:ext cx="2980952" cy="5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6667" y="2613085"/>
            <a:ext cx="10154762" cy="5559153"/>
            <a:chOff x="6266667" y="2613085"/>
            <a:chExt cx="10154762" cy="55591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667" y="2613085"/>
              <a:ext cx="10154762" cy="55591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283" y="2208294"/>
            <a:ext cx="3295238" cy="9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3687" y="784250"/>
            <a:ext cx="3990476" cy="7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4038" y="5463136"/>
            <a:ext cx="8151873" cy="121855"/>
            <a:chOff x="1004038" y="5463136"/>
            <a:chExt cx="8151873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04038" y="5463136"/>
              <a:ext cx="8151873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1700" y="1828571"/>
            <a:ext cx="553153" cy="388674"/>
            <a:chOff x="941700" y="1828571"/>
            <a:chExt cx="553153" cy="388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700" y="1828571"/>
              <a:ext cx="553153" cy="3886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223" y="2779712"/>
            <a:ext cx="2714286" cy="1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3034" y="3890925"/>
            <a:ext cx="2604589" cy="741313"/>
            <a:chOff x="1383034" y="3890925"/>
            <a:chExt cx="2604589" cy="7413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034" y="3890925"/>
              <a:ext cx="2604589" cy="7413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1044" y="3826165"/>
            <a:ext cx="2666667" cy="8571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14857" y="8200142"/>
            <a:ext cx="5752381" cy="685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3034" y="4755790"/>
            <a:ext cx="1427777" cy="741313"/>
            <a:chOff x="1383034" y="4755790"/>
            <a:chExt cx="1427777" cy="7413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3034" y="4755790"/>
              <a:ext cx="1427777" cy="74131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1044" y="4728220"/>
            <a:ext cx="1409524" cy="8571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0263" y="5524063"/>
            <a:ext cx="1566880" cy="741313"/>
            <a:chOff x="1290263" y="5524063"/>
            <a:chExt cx="1566880" cy="7413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0263" y="5524063"/>
              <a:ext cx="1566880" cy="74131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1044" y="5521079"/>
            <a:ext cx="1419048" cy="8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1652" y="2675562"/>
            <a:ext cx="6153110" cy="6133821"/>
            <a:chOff x="1351652" y="2675562"/>
            <a:chExt cx="6153110" cy="61338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1652" y="2675562"/>
              <a:ext cx="6153110" cy="61338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3687" y="784250"/>
            <a:ext cx="3990476" cy="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64224" y="7045617"/>
            <a:ext cx="2757267" cy="1763765"/>
            <a:chOff x="7764224" y="7045617"/>
            <a:chExt cx="2757267" cy="17637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64224" y="7045617"/>
              <a:ext cx="2466915" cy="352753"/>
              <a:chOff x="7764224" y="7045617"/>
              <a:chExt cx="2466915" cy="35275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764224" y="7077357"/>
                <a:ext cx="289274" cy="289274"/>
                <a:chOff x="7764224" y="7077357"/>
                <a:chExt cx="289274" cy="289274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764224" y="7077357"/>
                  <a:ext cx="289274" cy="289274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15403" y="7007523"/>
                <a:ext cx="2200000" cy="50476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764224" y="7398370"/>
              <a:ext cx="2466915" cy="352753"/>
              <a:chOff x="7764224" y="7398370"/>
              <a:chExt cx="2466915" cy="35275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764224" y="7430110"/>
                <a:ext cx="289274" cy="289274"/>
                <a:chOff x="7764224" y="7430110"/>
                <a:chExt cx="289274" cy="28927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764224" y="7430110"/>
                  <a:ext cx="289274" cy="289274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15403" y="7360276"/>
                <a:ext cx="2200000" cy="50476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764224" y="7751123"/>
              <a:ext cx="2466915" cy="352753"/>
              <a:chOff x="7764224" y="7751123"/>
              <a:chExt cx="2466915" cy="35275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7764224" y="7782863"/>
                <a:ext cx="289274" cy="289274"/>
                <a:chOff x="7764224" y="7782863"/>
                <a:chExt cx="289274" cy="289274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764224" y="7782863"/>
                  <a:ext cx="289274" cy="289274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15403" y="7713029"/>
                <a:ext cx="2200000" cy="50476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64224" y="8488369"/>
              <a:ext cx="289274" cy="289274"/>
              <a:chOff x="7764224" y="8488369"/>
              <a:chExt cx="289274" cy="2892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764224" y="8488369"/>
                <a:ext cx="289274" cy="28927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3551" y="8418535"/>
              <a:ext cx="1438095" cy="50476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7764224" y="8135616"/>
              <a:ext cx="289274" cy="289274"/>
              <a:chOff x="7764224" y="8135616"/>
              <a:chExt cx="289274" cy="28927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764224" y="8135616"/>
                <a:ext cx="289274" cy="28927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5403" y="8065782"/>
              <a:ext cx="2390476" cy="50476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66154" y="-375668"/>
            <a:ext cx="10247619" cy="1220491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5463" y="1831133"/>
            <a:ext cx="3561905" cy="8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4386" y="640440"/>
            <a:ext cx="16875166" cy="8912169"/>
            <a:chOff x="674386" y="64044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386" y="64044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3687" y="784250"/>
            <a:ext cx="6171429" cy="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595" y="2186905"/>
            <a:ext cx="7742602" cy="6787721"/>
            <a:chOff x="1168595" y="2186905"/>
            <a:chExt cx="7742602" cy="67877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595" y="2186905"/>
              <a:ext cx="7742602" cy="67877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7475" y="3655760"/>
            <a:ext cx="4930053" cy="4004450"/>
            <a:chOff x="1477475" y="3655760"/>
            <a:chExt cx="4930053" cy="40044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75" y="3655760"/>
              <a:ext cx="4930053" cy="4004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0542" y="5580765"/>
            <a:ext cx="3653971" cy="3197868"/>
            <a:chOff x="4580542" y="5580765"/>
            <a:chExt cx="3653971" cy="31978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0542" y="5580765"/>
              <a:ext cx="3653971" cy="31978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7019" y="2924095"/>
            <a:ext cx="5390476" cy="6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84365" y="5390743"/>
            <a:ext cx="688404" cy="310153"/>
            <a:chOff x="6384365" y="5390743"/>
            <a:chExt cx="688404" cy="3101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160000">
              <a:off x="6384365" y="5390743"/>
              <a:ext cx="688404" cy="3101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7043417" y="4701568"/>
            <a:ext cx="1609524" cy="9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93077" y="1976719"/>
            <a:ext cx="15345645" cy="79407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8186" y="2924095"/>
            <a:ext cx="7066667" cy="6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02707" y="8394197"/>
            <a:ext cx="1003606" cy="493714"/>
            <a:chOff x="12902707" y="8394197"/>
            <a:chExt cx="1003606" cy="493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902707" y="8394197"/>
              <a:ext cx="1003606" cy="493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19048" y="2114286"/>
            <a:ext cx="479299" cy="383164"/>
            <a:chOff x="4019048" y="2114286"/>
            <a:chExt cx="479299" cy="383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019048" y="2114286"/>
              <a:ext cx="479299" cy="383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3335" y="807922"/>
            <a:ext cx="6419048" cy="7047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1144" y="2024764"/>
            <a:ext cx="2704762" cy="17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0000" y="4008333"/>
            <a:ext cx="14289777" cy="3659009"/>
            <a:chOff x="2400000" y="4008333"/>
            <a:chExt cx="14289777" cy="36590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00000" y="4008333"/>
              <a:ext cx="9279552" cy="1108278"/>
              <a:chOff x="2400000" y="4008333"/>
              <a:chExt cx="9279552" cy="11082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0000" y="4008333"/>
                <a:ext cx="9279552" cy="110827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3312" y="4044750"/>
              <a:ext cx="1790476" cy="149523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791783" y="4008333"/>
              <a:ext cx="4897994" cy="3656793"/>
              <a:chOff x="11791783" y="4008333"/>
              <a:chExt cx="4897994" cy="365679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91783" y="4008333"/>
                <a:ext cx="4897994" cy="365679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9760" y="4252210"/>
              <a:ext cx="6676190" cy="7523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9811" y="4380565"/>
              <a:ext cx="3980952" cy="194285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613855" y="5776348"/>
              <a:ext cx="3253851" cy="1187336"/>
              <a:chOff x="12613855" y="5776348"/>
              <a:chExt cx="3253851" cy="118733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13855" y="5776348"/>
                <a:ext cx="3253851" cy="118733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6899" y="5998709"/>
              <a:ext cx="3161905" cy="79047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400000" y="5283699"/>
              <a:ext cx="9279552" cy="1108278"/>
              <a:chOff x="2400000" y="5283699"/>
              <a:chExt cx="9279552" cy="110827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0000" y="5283699"/>
                <a:ext cx="9279552" cy="110827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5732" y="5527576"/>
              <a:ext cx="6057143" cy="75238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400000" y="6559064"/>
              <a:ext cx="9279552" cy="1108278"/>
              <a:chOff x="2400000" y="6559064"/>
              <a:chExt cx="9279552" cy="110827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00000" y="6559064"/>
                <a:ext cx="9279552" cy="110827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9760" y="6802941"/>
              <a:ext cx="3942857" cy="75238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83312" y="5320115"/>
              <a:ext cx="1790476" cy="149523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83312" y="6595481"/>
              <a:ext cx="1790476" cy="149523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97298" y="5455583"/>
              <a:ext cx="764509" cy="764509"/>
              <a:chOff x="11297298" y="5455583"/>
              <a:chExt cx="764509" cy="76450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1297298" y="5455583"/>
                <a:ext cx="764509" cy="764509"/>
                <a:chOff x="11297298" y="5455583"/>
                <a:chExt cx="764509" cy="76450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297298" y="5455583"/>
                  <a:ext cx="764509" cy="76450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1582458" y="5665635"/>
                <a:ext cx="222769" cy="344406"/>
                <a:chOff x="11582458" y="5665635"/>
                <a:chExt cx="222769" cy="344406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1582458" y="5665635"/>
                  <a:ext cx="222769" cy="344406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0082" y="2863477"/>
            <a:ext cx="2604589" cy="741313"/>
            <a:chOff x="5210082" y="2863477"/>
            <a:chExt cx="2604589" cy="741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0082" y="2863477"/>
              <a:ext cx="2604589" cy="7413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8763" y="2024764"/>
            <a:ext cx="4619048" cy="17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4762" y="1922704"/>
            <a:ext cx="479299" cy="383164"/>
            <a:chOff x="5904762" y="1922704"/>
            <a:chExt cx="479299" cy="3831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904762" y="1922704"/>
              <a:ext cx="479299" cy="3831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19724" y="2928745"/>
            <a:ext cx="2590476" cy="7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682883" y="3175128"/>
            <a:ext cx="15767654" cy="53978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3335" y="807922"/>
            <a:ext cx="6419048" cy="7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4402" y="2114286"/>
            <a:ext cx="7742602" cy="6787721"/>
            <a:chOff x="9544402" y="2114286"/>
            <a:chExt cx="7742602" cy="67877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4402" y="2114286"/>
              <a:ext cx="7742602" cy="67877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76324" y="4284326"/>
            <a:ext cx="6878758" cy="843087"/>
            <a:chOff x="9976324" y="4284326"/>
            <a:chExt cx="6878758" cy="8430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76324" y="4284326"/>
              <a:ext cx="6878758" cy="8430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76324" y="5677369"/>
            <a:ext cx="5513514" cy="2126641"/>
            <a:chOff x="9976324" y="5677369"/>
            <a:chExt cx="5513514" cy="21266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76324" y="5677369"/>
              <a:ext cx="5513514" cy="21266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20669" y="3195165"/>
            <a:ext cx="2476190" cy="6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74791" y="3686379"/>
            <a:ext cx="2281824" cy="156699"/>
            <a:chOff x="12274791" y="3686379"/>
            <a:chExt cx="2281824" cy="1566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74791" y="3686379"/>
              <a:ext cx="2281824" cy="1566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26419" y="2999219"/>
            <a:ext cx="314907" cy="268186"/>
            <a:chOff x="12126419" y="2999219"/>
            <a:chExt cx="314907" cy="2681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26419" y="2999219"/>
              <a:ext cx="314907" cy="2681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8763" y="2024764"/>
            <a:ext cx="4619048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2" y="1922704"/>
            <a:ext cx="479299" cy="383164"/>
            <a:chOff x="5904762" y="1922704"/>
            <a:chExt cx="479299" cy="3831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04762" y="1922704"/>
              <a:ext cx="479299" cy="383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285" y="4311373"/>
            <a:ext cx="6246953" cy="2747115"/>
            <a:chOff x="1448285" y="4311373"/>
            <a:chExt cx="6246953" cy="27471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8762" y="5056627"/>
              <a:ext cx="6409524" cy="2142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620" y="4244708"/>
              <a:ext cx="6095238" cy="8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3335" y="807922"/>
            <a:ext cx="6419048" cy="7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80309" y="2177606"/>
            <a:ext cx="8381458" cy="7289575"/>
            <a:chOff x="8880309" y="2177606"/>
            <a:chExt cx="8381458" cy="7289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0309" y="2177606"/>
              <a:ext cx="8381458" cy="7289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9184" y="3469048"/>
            <a:ext cx="6563707" cy="2215883"/>
            <a:chOff x="9789184" y="3469048"/>
            <a:chExt cx="6563707" cy="22158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9184" y="3469048"/>
              <a:ext cx="6563707" cy="22158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7383" y="5822394"/>
            <a:ext cx="6167310" cy="3403218"/>
            <a:chOff x="9987383" y="5822394"/>
            <a:chExt cx="6167310" cy="34032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87383" y="5822394"/>
              <a:ext cx="6167310" cy="34032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8413" y="2186478"/>
            <a:ext cx="5358730" cy="6476663"/>
            <a:chOff x="6298413" y="2186478"/>
            <a:chExt cx="5358730" cy="64766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8413" y="2186478"/>
              <a:ext cx="5358730" cy="64766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4476" y="6862508"/>
            <a:ext cx="4476190" cy="13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30717" y="5455412"/>
            <a:ext cx="885714" cy="7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30717" y="6791310"/>
            <a:ext cx="885714" cy="7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6962" y="4208816"/>
            <a:ext cx="4603038" cy="729858"/>
            <a:chOff x="12196962" y="4208816"/>
            <a:chExt cx="4603038" cy="7298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30717" y="4142572"/>
              <a:ext cx="876190" cy="70476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9317" y="4198572"/>
              <a:ext cx="3628571" cy="8380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9317" y="5517871"/>
            <a:ext cx="3752381" cy="8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59317" y="6866941"/>
            <a:ext cx="3895238" cy="12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5274" y="4802828"/>
            <a:ext cx="5635714" cy="121855"/>
            <a:chOff x="705274" y="4802828"/>
            <a:chExt cx="5635714" cy="121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705274" y="4802828"/>
              <a:ext cx="5635714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9542" y="1788297"/>
            <a:ext cx="796789" cy="121855"/>
            <a:chOff x="8109542" y="1788297"/>
            <a:chExt cx="796789" cy="121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109542" y="1788297"/>
              <a:ext cx="796789" cy="1218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480000">
            <a:off x="12514140" y="2276248"/>
            <a:ext cx="2790476" cy="9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52760" y="2954451"/>
            <a:ext cx="688404" cy="310153"/>
            <a:chOff x="11852760" y="2954451"/>
            <a:chExt cx="688404" cy="3101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880000">
              <a:off x="11852760" y="2954451"/>
              <a:ext cx="688404" cy="3101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9715" y="2096956"/>
            <a:ext cx="4619048" cy="17047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33335" y="807922"/>
            <a:ext cx="6419048" cy="7047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1619" y="3614979"/>
            <a:ext cx="2980952" cy="628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8864" y="5447009"/>
            <a:ext cx="8146032" cy="121855"/>
            <a:chOff x="2368864" y="5447009"/>
            <a:chExt cx="8146032" cy="121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368864" y="5447009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7619" y="5447009"/>
            <a:ext cx="11129784" cy="121855"/>
            <a:chOff x="6447619" y="5447009"/>
            <a:chExt cx="11129784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7619" y="5447009"/>
              <a:ext cx="11129784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28994" y="5466057"/>
            <a:ext cx="8146032" cy="121855"/>
            <a:chOff x="8028994" y="5466057"/>
            <a:chExt cx="8146032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8994" y="5466057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238" y="687831"/>
            <a:ext cx="16875166" cy="8912169"/>
            <a:chOff x="702238" y="687831"/>
            <a:chExt cx="16875166" cy="891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238" y="687831"/>
              <a:ext cx="16875166" cy="89121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0300" y="4909212"/>
            <a:ext cx="2180952" cy="5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74287" y="8893228"/>
            <a:ext cx="2276190" cy="5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0300" y="8896399"/>
            <a:ext cx="1819048" cy="523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239" y="1880274"/>
            <a:ext cx="4038095" cy="17047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3335" y="807922"/>
            <a:ext cx="6419048" cy="7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28571" y="1969796"/>
            <a:ext cx="4731249" cy="3173061"/>
            <a:chOff x="7028571" y="1969796"/>
            <a:chExt cx="4731249" cy="31730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8571" y="1969796"/>
              <a:ext cx="4731249" cy="31730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6192" y="4928259"/>
            <a:ext cx="2838095" cy="523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45728" y="1891667"/>
            <a:ext cx="5355484" cy="2854413"/>
            <a:chOff x="12145728" y="1891667"/>
            <a:chExt cx="5355484" cy="28544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45728" y="1891667"/>
              <a:ext cx="5355484" cy="28544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82411" y="6247009"/>
            <a:ext cx="5411053" cy="2495848"/>
            <a:chOff x="6582411" y="6247009"/>
            <a:chExt cx="5411053" cy="24958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2411" y="6247009"/>
              <a:ext cx="5411053" cy="2495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54715" y="6156303"/>
            <a:ext cx="4937512" cy="2567506"/>
            <a:chOff x="12354715" y="6156303"/>
            <a:chExt cx="4937512" cy="25675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54715" y="6156303"/>
              <a:ext cx="4937512" cy="25675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761" y="3955345"/>
            <a:ext cx="4603038" cy="1199195"/>
            <a:chOff x="1238761" y="3955345"/>
            <a:chExt cx="4603038" cy="11991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516" y="3889101"/>
              <a:ext cx="876190" cy="7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7159" y="3931145"/>
              <a:ext cx="2657143" cy="1361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8761" y="5237861"/>
            <a:ext cx="4603038" cy="1551647"/>
            <a:chOff x="1238761" y="5237861"/>
            <a:chExt cx="4603038" cy="15516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2516" y="5171616"/>
              <a:ext cx="885714" cy="70476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87159" y="5213660"/>
              <a:ext cx="2000000" cy="17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3137" y="6568692"/>
            <a:ext cx="4603038" cy="1551647"/>
            <a:chOff x="1253137" y="6568692"/>
            <a:chExt cx="4603038" cy="15516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6892" y="6502448"/>
              <a:ext cx="885714" cy="704762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01535" y="6544492"/>
              <a:ext cx="2000000" cy="17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3137" y="7934749"/>
            <a:ext cx="4603038" cy="1175465"/>
            <a:chOff x="1253137" y="7934749"/>
            <a:chExt cx="4603038" cy="11754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6892" y="7868504"/>
              <a:ext cx="895238" cy="70476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01535" y="7910548"/>
              <a:ext cx="1933333" cy="1333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3335" y="807922"/>
            <a:ext cx="6419048" cy="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7041" y="3054954"/>
            <a:ext cx="10038095" cy="11333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9424" y="2050910"/>
            <a:ext cx="2961905" cy="10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4788" y="4571429"/>
            <a:ext cx="8196139" cy="3485714"/>
            <a:chOff x="5044788" y="4571429"/>
            <a:chExt cx="8196139" cy="34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4788" y="4571429"/>
              <a:ext cx="8196139" cy="34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94717" y="1829987"/>
            <a:ext cx="918160" cy="8968597"/>
            <a:chOff x="8694717" y="1829987"/>
            <a:chExt cx="918160" cy="8968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293110" y="-2595429"/>
              <a:ext cx="1836321" cy="1793719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694717" y="1829987"/>
              <a:ext cx="918160" cy="8968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66618" y="5498345"/>
            <a:ext cx="688404" cy="310153"/>
            <a:chOff x="13566618" y="5498345"/>
            <a:chExt cx="688404" cy="3101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880000">
              <a:off x="13566618" y="5498345"/>
              <a:ext cx="688404" cy="3101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480000">
            <a:off x="14247949" y="4847227"/>
            <a:ext cx="2647619" cy="9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564021"/>
            <a:ext cx="16875166" cy="8912169"/>
            <a:chOff x="705274" y="56402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564021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3335" y="723900"/>
            <a:ext cx="6419048" cy="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567" y="1892163"/>
            <a:ext cx="2961905" cy="10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38725" y="2388481"/>
            <a:ext cx="19842110" cy="80230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68044" y="3866667"/>
            <a:ext cx="4103270" cy="4103270"/>
            <a:chOff x="12668044" y="3866667"/>
            <a:chExt cx="4103270" cy="41032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668044" y="3866667"/>
              <a:ext cx="4103270" cy="4103270"/>
              <a:chOff x="12668044" y="3866667"/>
              <a:chExt cx="4103270" cy="41032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68044" y="3866667"/>
                <a:ext cx="4103270" cy="410327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038588" y="4237210"/>
              <a:ext cx="3362183" cy="3362183"/>
              <a:chOff x="13038588" y="4237210"/>
              <a:chExt cx="3362183" cy="336218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38588" y="4237210"/>
                <a:ext cx="3362183" cy="336218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23317" y="5110367"/>
              <a:ext cx="2761905" cy="54285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29349" y="5820890"/>
              <a:ext cx="2514286" cy="5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34187" y="6460600"/>
              <a:ext cx="2895238" cy="542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8599" y="2932482"/>
            <a:ext cx="5476190" cy="14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32046" y="5158301"/>
            <a:ext cx="3196911" cy="1398820"/>
            <a:chOff x="2332046" y="5158301"/>
            <a:chExt cx="3196911" cy="13988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2046" y="5158301"/>
              <a:ext cx="3196911" cy="13988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0854" y="7390612"/>
            <a:ext cx="1958817" cy="310153"/>
            <a:chOff x="1700854" y="7390612"/>
            <a:chExt cx="1958817" cy="3101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700854" y="7390612"/>
              <a:ext cx="1958817" cy="3101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480000">
            <a:off x="2513401" y="8344402"/>
            <a:ext cx="2742857" cy="9809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29950" y="8191294"/>
            <a:ext cx="4161905" cy="504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63310" y="8618652"/>
            <a:ext cx="838039" cy="412265"/>
            <a:chOff x="5763310" y="8618652"/>
            <a:chExt cx="838039" cy="4122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763310" y="8618652"/>
              <a:ext cx="838039" cy="4122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022" y="7495269"/>
            <a:ext cx="3299597" cy="1068912"/>
            <a:chOff x="1348022" y="7495269"/>
            <a:chExt cx="3299597" cy="1068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022" y="7495269"/>
              <a:ext cx="3299597" cy="10689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1107" y="2413805"/>
            <a:ext cx="708876" cy="566693"/>
            <a:chOff x="7441107" y="2413805"/>
            <a:chExt cx="708876" cy="566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1107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71429" y="3334117"/>
            <a:ext cx="2848232" cy="2848232"/>
            <a:chOff x="6371429" y="3334117"/>
            <a:chExt cx="2848232" cy="28482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1429" y="3334117"/>
              <a:ext cx="2848232" cy="28482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10627" y="3373316"/>
            <a:ext cx="2769835" cy="2769835"/>
            <a:chOff x="6410627" y="3373316"/>
            <a:chExt cx="2769835" cy="27698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0627" y="3373316"/>
              <a:ext cx="2769835" cy="27698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7757" y="6356279"/>
            <a:ext cx="2923810" cy="1219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12196" y="7162861"/>
            <a:ext cx="2104762" cy="4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20222" y="2413805"/>
            <a:ext cx="708876" cy="566693"/>
            <a:chOff x="11120222" y="2413805"/>
            <a:chExt cx="708876" cy="5666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222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50544" y="3334117"/>
            <a:ext cx="2848232" cy="2848232"/>
            <a:chOff x="10050544" y="3334117"/>
            <a:chExt cx="2848232" cy="28482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050544" y="3334117"/>
              <a:ext cx="2848232" cy="2848232"/>
              <a:chOff x="10050544" y="3334117"/>
              <a:chExt cx="2848232" cy="284823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50544" y="3334117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089742" y="3373316"/>
              <a:ext cx="2769835" cy="2769835"/>
              <a:chOff x="10089742" y="3373316"/>
              <a:chExt cx="2769835" cy="276983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89742" y="3373316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71795" y="6356279"/>
            <a:ext cx="2923810" cy="1219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1312" y="7177990"/>
            <a:ext cx="1971429" cy="4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693287" y="2413805"/>
            <a:ext cx="708876" cy="566693"/>
            <a:chOff x="14693287" y="2413805"/>
            <a:chExt cx="708876" cy="5666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3287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23609" y="3334117"/>
            <a:ext cx="2848232" cy="2848232"/>
            <a:chOff x="13623609" y="3334117"/>
            <a:chExt cx="2848232" cy="284823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623609" y="3334117"/>
              <a:ext cx="2848232" cy="2848232"/>
              <a:chOff x="13623609" y="3334117"/>
              <a:chExt cx="2848232" cy="284823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23609" y="3334117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62808" y="3373316"/>
              <a:ext cx="2769835" cy="2769835"/>
              <a:chOff x="13662808" y="3373316"/>
              <a:chExt cx="2769835" cy="276983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662808" y="3373316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44860" y="6356279"/>
            <a:ext cx="2923810" cy="12190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64377" y="7177990"/>
            <a:ext cx="2095238" cy="4190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6080" y="3923560"/>
            <a:ext cx="3609524" cy="248571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5349" y="2518656"/>
            <a:ext cx="2780952" cy="131428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9350" y="7688282"/>
            <a:ext cx="2523810" cy="6952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4038" y="5463136"/>
            <a:ext cx="8151873" cy="121855"/>
            <a:chOff x="1004038" y="5463136"/>
            <a:chExt cx="8151873" cy="12185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004038" y="5463136"/>
              <a:ext cx="8151873" cy="12185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720000">
            <a:off x="8710146" y="2831173"/>
            <a:ext cx="1019048" cy="72381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720847" y="3600853"/>
            <a:ext cx="657007" cy="340622"/>
            <a:chOff x="8720847" y="3600853"/>
            <a:chExt cx="657007" cy="34062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8720847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62868" y="6053097"/>
            <a:ext cx="1104762" cy="7238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351811" y="5643621"/>
            <a:ext cx="657007" cy="340622"/>
            <a:chOff x="12351811" y="5643621"/>
            <a:chExt cx="657007" cy="34062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6780000">
              <a:off x="12351811" y="5643621"/>
              <a:ext cx="657007" cy="34062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125363" y="3039581"/>
            <a:ext cx="1019048" cy="72381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541497" y="3298574"/>
            <a:ext cx="657007" cy="340622"/>
            <a:chOff x="15541497" y="3298574"/>
            <a:chExt cx="657007" cy="34062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3260000">
              <a:off x="15541497" y="3298574"/>
              <a:ext cx="657007" cy="3406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3333" y="6589036"/>
            <a:ext cx="4361905" cy="121855"/>
            <a:chOff x="733333" y="6589036"/>
            <a:chExt cx="4361905" cy="12185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733333" y="6589036"/>
              <a:ext cx="4361905" cy="1218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3335" y="807922"/>
            <a:ext cx="6419048" cy="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900" y="1892173"/>
            <a:ext cx="3304762" cy="1771429"/>
          </a:xfrm>
          <a:prstGeom prst="rect">
            <a:avLst/>
          </a:prstGeom>
        </p:spPr>
      </p:pic>
      <p:grpSp>
        <p:nvGrpSpPr>
          <p:cNvPr id="10" name="그룹 1004"/>
          <p:cNvGrpSpPr/>
          <p:nvPr/>
        </p:nvGrpSpPr>
        <p:grpSpPr>
          <a:xfrm>
            <a:off x="4373776" y="1770250"/>
            <a:ext cx="472407" cy="338642"/>
            <a:chOff x="15808888" y="2271402"/>
            <a:chExt cx="708876" cy="566693"/>
          </a:xfrm>
        </p:grpSpPr>
        <p:pic>
          <p:nvPicPr>
            <p:cNvPr id="11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83" y="2441738"/>
            <a:ext cx="12242907" cy="6341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6184" y="4058060"/>
            <a:ext cx="8649819" cy="1854358"/>
            <a:chOff x="1446184" y="4058060"/>
            <a:chExt cx="8649819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46184" y="4058060"/>
              <a:ext cx="8649819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0345" y="3703583"/>
            <a:ext cx="6676190" cy="56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8964" y="3714047"/>
            <a:ext cx="8171429" cy="31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4510" y="5653240"/>
            <a:ext cx="7723810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772" y="686772"/>
            <a:ext cx="16875166" cy="8912169"/>
            <a:chOff x="647772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72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190" y="5021002"/>
            <a:ext cx="16848413" cy="121855"/>
            <a:chOff x="726190" y="5021002"/>
            <a:chExt cx="16848413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190" y="5021002"/>
              <a:ext cx="16848413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3203" y="4626506"/>
            <a:ext cx="5578604" cy="4957491"/>
            <a:chOff x="6373203" y="4626506"/>
            <a:chExt cx="5578604" cy="495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3203" y="4626506"/>
              <a:ext cx="5578604" cy="49574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7968" y="2265726"/>
            <a:ext cx="10428571" cy="9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1430" y="3279049"/>
            <a:ext cx="9771429" cy="5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5629" y="5850064"/>
            <a:ext cx="2933333" cy="8095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74652" y="5915976"/>
            <a:ext cx="4409524" cy="26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36051" y="6583361"/>
            <a:ext cx="4695238" cy="20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93721" y="6057905"/>
            <a:ext cx="600068" cy="474911"/>
            <a:chOff x="14393721" y="6057905"/>
            <a:chExt cx="600068" cy="4749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400000">
              <a:off x="14393721" y="6057905"/>
              <a:ext cx="600068" cy="4749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20000">
            <a:off x="15120993" y="5624403"/>
            <a:ext cx="2238095" cy="10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9744" y="8252419"/>
            <a:ext cx="4828571" cy="8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0546" y="6756274"/>
            <a:ext cx="1097956" cy="1097956"/>
            <a:chOff x="3160546" y="6756274"/>
            <a:chExt cx="1097956" cy="10979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3160546" y="6756274"/>
              <a:ext cx="1097956" cy="10979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06350" y="5249433"/>
            <a:ext cx="433038" cy="346182"/>
            <a:chOff x="7006350" y="5249433"/>
            <a:chExt cx="433038" cy="3461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06350" y="5249433"/>
              <a:ext cx="433038" cy="346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88076" y="8582570"/>
            <a:ext cx="433038" cy="346182"/>
            <a:chOff x="10888076" y="8582570"/>
            <a:chExt cx="433038" cy="3461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0888076" y="8582570"/>
              <a:ext cx="433038" cy="34618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21274" y="746536"/>
            <a:ext cx="2438095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8183" y="2213882"/>
            <a:ext cx="709348" cy="567071"/>
            <a:chOff x="8788183" y="2213882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8903" y="3118440"/>
            <a:ext cx="9057143" cy="30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0726" y="5216908"/>
            <a:ext cx="11723810" cy="1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88183" y="7475675"/>
            <a:ext cx="709348" cy="567071"/>
            <a:chOff x="8788183" y="7475675"/>
            <a:chExt cx="709348" cy="5670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788183" y="7475675"/>
              <a:ext cx="709348" cy="567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887017"/>
            <a:ext cx="16875166" cy="8912169"/>
            <a:chOff x="679877" y="88701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88701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607" y="4753160"/>
            <a:ext cx="5514286" cy="9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1790" y="5752211"/>
            <a:ext cx="2876190" cy="619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1068" y="6412724"/>
            <a:ext cx="2600000" cy="8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86265" y="2747350"/>
            <a:ext cx="8840647" cy="2000498"/>
            <a:chOff x="6386265" y="2747350"/>
            <a:chExt cx="8840647" cy="2000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6265" y="2747350"/>
              <a:ext cx="8840647" cy="2000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8529" y="4799109"/>
            <a:ext cx="8840647" cy="2000498"/>
            <a:chOff x="7278529" y="4799109"/>
            <a:chExt cx="8840647" cy="20004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529" y="4799109"/>
              <a:ext cx="8840647" cy="2000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86265" y="6929761"/>
            <a:ext cx="8840647" cy="2000498"/>
            <a:chOff x="6386265" y="6929761"/>
            <a:chExt cx="8840647" cy="20004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6265" y="6929761"/>
              <a:ext cx="8840647" cy="20004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8176" y="5080320"/>
            <a:ext cx="1952381" cy="19619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4076" y="7225348"/>
            <a:ext cx="1952381" cy="1961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84076" y="3028561"/>
            <a:ext cx="1952381" cy="19619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89164" y="3025065"/>
            <a:ext cx="4295238" cy="857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25913" y="3703790"/>
            <a:ext cx="6019048" cy="85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7975" y="5245050"/>
            <a:ext cx="3152381" cy="8571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46073" y="5944024"/>
            <a:ext cx="3019048" cy="533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14791" y="7216436"/>
            <a:ext cx="4085714" cy="8571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00667" y="7811158"/>
            <a:ext cx="5676190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887017"/>
            <a:ext cx="16875166" cy="8912169"/>
            <a:chOff x="679877" y="88701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88701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275" y="937012"/>
            <a:ext cx="2438095" cy="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2502" y="3537748"/>
            <a:ext cx="10733333" cy="15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2661" y="6222952"/>
            <a:ext cx="15733333" cy="15428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0726" y="4886210"/>
            <a:ext cx="6590476" cy="1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480000">
            <a:off x="10923415" y="2094630"/>
            <a:ext cx="2304762" cy="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16624" y="2923925"/>
            <a:ext cx="688404" cy="310153"/>
            <a:chOff x="10316624" y="2923925"/>
            <a:chExt cx="688404" cy="3101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880000">
              <a:off x="10316624" y="2923925"/>
              <a:ext cx="688404" cy="3101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20000">
            <a:off x="3471099" y="8329762"/>
            <a:ext cx="3476190" cy="5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9409" y="7632696"/>
            <a:ext cx="178292" cy="717047"/>
            <a:chOff x="5679409" y="7632696"/>
            <a:chExt cx="178292" cy="717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340000">
              <a:off x="5679409" y="7632696"/>
              <a:ext cx="178292" cy="7170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2502" y="3537748"/>
            <a:ext cx="10733333" cy="1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2661" y="6222952"/>
            <a:ext cx="15733333" cy="1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480000">
            <a:off x="10923415" y="2094630"/>
            <a:ext cx="2304762" cy="9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20000">
            <a:off x="3471099" y="8329762"/>
            <a:ext cx="3476190" cy="5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79409" y="7632696"/>
            <a:ext cx="178292" cy="717047"/>
            <a:chOff x="5679409" y="7632696"/>
            <a:chExt cx="178292" cy="7170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340000">
              <a:off x="5679409" y="7632696"/>
              <a:ext cx="178292" cy="717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2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887017"/>
            <a:ext cx="16875166" cy="8912169"/>
            <a:chOff x="679877" y="88701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88701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275" y="937012"/>
            <a:ext cx="2438095" cy="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2502" y="3537748"/>
            <a:ext cx="10733333" cy="15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2661" y="6222952"/>
            <a:ext cx="15733333" cy="15428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0726" y="4886210"/>
            <a:ext cx="6590476" cy="1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480000">
            <a:off x="10923415" y="2094630"/>
            <a:ext cx="2304762" cy="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16624" y="2923925"/>
            <a:ext cx="688404" cy="310153"/>
            <a:chOff x="10316624" y="2923925"/>
            <a:chExt cx="688404" cy="3101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880000">
              <a:off x="10316624" y="2923925"/>
              <a:ext cx="688404" cy="3101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20000">
            <a:off x="3471099" y="8329762"/>
            <a:ext cx="3476190" cy="5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9409" y="7632696"/>
            <a:ext cx="178292" cy="717047"/>
            <a:chOff x="5679409" y="7632696"/>
            <a:chExt cx="178292" cy="717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340000">
              <a:off x="5679409" y="7632696"/>
              <a:ext cx="178292" cy="717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7803" y="2764797"/>
            <a:ext cx="7451864" cy="4471044"/>
            <a:chOff x="9557803" y="2764797"/>
            <a:chExt cx="7451864" cy="44710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57803" y="2764797"/>
              <a:ext cx="7451864" cy="4471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6273" y="7303707"/>
            <a:ext cx="13781784" cy="1995457"/>
            <a:chOff x="3106273" y="7303707"/>
            <a:chExt cx="13781784" cy="1995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06273" y="7303707"/>
              <a:ext cx="13781784" cy="1995457"/>
              <a:chOff x="3106273" y="7303707"/>
              <a:chExt cx="13781784" cy="199545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106273" y="7303707"/>
                <a:ext cx="13781784" cy="1995457"/>
                <a:chOff x="3106273" y="7303707"/>
                <a:chExt cx="13781784" cy="199545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-3658423" y="6434250"/>
                  <a:ext cx="27563568" cy="3990914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106273" y="7303707"/>
                  <a:ext cx="13781784" cy="1995457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543930" y="7700518"/>
                <a:ext cx="10000000" cy="14190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670203" y="7746880"/>
              <a:ext cx="785724" cy="1106972"/>
              <a:chOff x="3670203" y="7746880"/>
              <a:chExt cx="785724" cy="110697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670203" y="7746880"/>
                <a:ext cx="785724" cy="110697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46549" y="2773070"/>
            <a:ext cx="7451864" cy="4471044"/>
            <a:chOff x="1646549" y="2773070"/>
            <a:chExt cx="7451864" cy="44710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6549" y="2773070"/>
              <a:ext cx="7451864" cy="447104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20358" y="2288308"/>
            <a:ext cx="3009524" cy="6000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07042" y="2288308"/>
            <a:ext cx="3028571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2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887017"/>
            <a:ext cx="16875166" cy="8912169"/>
            <a:chOff x="679877" y="88701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88701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275" y="937012"/>
            <a:ext cx="3428571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6302" y="2708965"/>
            <a:ext cx="9707108" cy="1896002"/>
            <a:chOff x="3506302" y="2708965"/>
            <a:chExt cx="9707108" cy="189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6302" y="2708965"/>
              <a:ext cx="9707108" cy="1896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89303" y="4806942"/>
            <a:ext cx="9707108" cy="1896002"/>
            <a:chOff x="4289303" y="4806942"/>
            <a:chExt cx="9707108" cy="18960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9303" y="4806942"/>
              <a:ext cx="9707108" cy="18960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72304" y="6904918"/>
            <a:ext cx="9707108" cy="1896002"/>
            <a:chOff x="5072304" y="6904918"/>
            <a:chExt cx="9707108" cy="18960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2304" y="6904918"/>
              <a:ext cx="9707108" cy="18960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77817" y="4058956"/>
            <a:ext cx="1307894" cy="1307894"/>
            <a:chOff x="11377817" y="4058956"/>
            <a:chExt cx="1307894" cy="13078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377817" y="4058956"/>
              <a:ext cx="1307894" cy="1307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1211" y="4442751"/>
            <a:ext cx="381105" cy="589197"/>
            <a:chOff x="11841211" y="4442751"/>
            <a:chExt cx="381105" cy="5891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841211" y="4442751"/>
              <a:ext cx="381105" cy="5891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6817" y="6180933"/>
            <a:ext cx="1307894" cy="1307894"/>
            <a:chOff x="12136817" y="6180933"/>
            <a:chExt cx="1307894" cy="130789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136817" y="6180933"/>
              <a:ext cx="1307894" cy="1307894"/>
              <a:chOff x="12136817" y="6180933"/>
              <a:chExt cx="1307894" cy="130789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2136817" y="6180933"/>
                <a:ext cx="1307894" cy="130789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600212" y="6564728"/>
              <a:ext cx="381105" cy="589197"/>
              <a:chOff x="12600212" y="6564728"/>
              <a:chExt cx="381105" cy="5891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2600212" y="6564728"/>
                <a:ext cx="381105" cy="58919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19659" y="2771265"/>
            <a:ext cx="2704762" cy="2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02658" y="4869241"/>
            <a:ext cx="2704762" cy="25523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85659" y="6967218"/>
            <a:ext cx="2704762" cy="25523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1012" y="2985506"/>
            <a:ext cx="2323810" cy="8571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1111" y="3582232"/>
            <a:ext cx="5780952" cy="1200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2996" y="5068949"/>
            <a:ext cx="4171429" cy="8571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5638" y="5806372"/>
            <a:ext cx="4066667" cy="50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15989" y="7556319"/>
            <a:ext cx="6542857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8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887017"/>
            <a:ext cx="16875166" cy="8912169"/>
            <a:chOff x="679877" y="88701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88701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275" y="937012"/>
            <a:ext cx="3428571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6302" y="2708965"/>
            <a:ext cx="11273110" cy="6091955"/>
            <a:chOff x="3506302" y="2708965"/>
            <a:chExt cx="11273110" cy="609195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06302" y="2708965"/>
              <a:ext cx="9707108" cy="1896002"/>
              <a:chOff x="3506302" y="2708965"/>
              <a:chExt cx="9707108" cy="189600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06302" y="2708965"/>
                <a:ext cx="9707108" cy="189600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289303" y="4806942"/>
              <a:ext cx="9707108" cy="1896002"/>
              <a:chOff x="4289303" y="4806942"/>
              <a:chExt cx="9707108" cy="189600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89303" y="4806942"/>
                <a:ext cx="9707108" cy="18960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072304" y="6904918"/>
              <a:ext cx="9707108" cy="1896002"/>
              <a:chOff x="5072304" y="6904918"/>
              <a:chExt cx="9707108" cy="189600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2304" y="6904918"/>
                <a:ext cx="9707108" cy="18960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377817" y="4058956"/>
              <a:ext cx="1307894" cy="1307894"/>
              <a:chOff x="11377817" y="4058956"/>
              <a:chExt cx="1307894" cy="1307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377817" y="4058956"/>
                <a:ext cx="1307894" cy="1307894"/>
                <a:chOff x="11377817" y="4058956"/>
                <a:chExt cx="1307894" cy="130789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1377817" y="4058956"/>
                  <a:ext cx="1307894" cy="130789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1841211" y="4442751"/>
                <a:ext cx="381105" cy="589197"/>
                <a:chOff x="11841211" y="4442751"/>
                <a:chExt cx="381105" cy="58919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1841211" y="4442751"/>
                  <a:ext cx="381105" cy="589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2136817" y="6180933"/>
              <a:ext cx="1307894" cy="1307894"/>
              <a:chOff x="12136817" y="6180933"/>
              <a:chExt cx="1307894" cy="130789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136817" y="6180933"/>
                <a:ext cx="1307894" cy="1307894"/>
                <a:chOff x="12136817" y="6180933"/>
                <a:chExt cx="1307894" cy="130789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2136817" y="6180933"/>
                  <a:ext cx="1307894" cy="130789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600212" y="6564728"/>
                <a:ext cx="381105" cy="589197"/>
                <a:chOff x="12600212" y="6564728"/>
                <a:chExt cx="381105" cy="589197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600212" y="6564728"/>
                  <a:ext cx="381105" cy="58919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9659" y="2771265"/>
              <a:ext cx="2704762" cy="255238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02658" y="4869241"/>
              <a:ext cx="2704762" cy="255238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5659" y="6967218"/>
              <a:ext cx="2704762" cy="25523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1012" y="2985506"/>
            <a:ext cx="2323810" cy="8571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1111" y="3582232"/>
            <a:ext cx="5780952" cy="12000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2996" y="5068949"/>
            <a:ext cx="4171429" cy="8571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5638" y="5806372"/>
            <a:ext cx="4066667" cy="5047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15989" y="7556319"/>
            <a:ext cx="6542857" cy="8571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99445" y="3949437"/>
            <a:ext cx="13479967" cy="2386841"/>
            <a:chOff x="1299445" y="3949437"/>
            <a:chExt cx="13479967" cy="23868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9445" y="3949437"/>
              <a:ext cx="13479967" cy="23868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53729" y="5891845"/>
            <a:ext cx="13781784" cy="1995457"/>
            <a:chOff x="3353729" y="5891845"/>
            <a:chExt cx="13781784" cy="199545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53729" y="5891845"/>
              <a:ext cx="13781784" cy="1995457"/>
              <a:chOff x="3353729" y="5891845"/>
              <a:chExt cx="13781784" cy="199545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353729" y="5891845"/>
                <a:ext cx="13781784" cy="1995457"/>
                <a:chOff x="3353729" y="5891845"/>
                <a:chExt cx="13781784" cy="199545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-3410966" y="5022388"/>
                  <a:ext cx="27563568" cy="3990914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353729" y="5891845"/>
                  <a:ext cx="13781784" cy="1995457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419967" y="5917236"/>
                <a:ext cx="8971429" cy="290476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917660" y="6335018"/>
              <a:ext cx="785724" cy="1106972"/>
              <a:chOff x="3917660" y="6335018"/>
              <a:chExt cx="785724" cy="110697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917660" y="6335018"/>
                <a:ext cx="785724" cy="11069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6793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887017"/>
            <a:ext cx="16875166" cy="8912169"/>
            <a:chOff x="679877" y="88701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88701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275" y="937012"/>
            <a:ext cx="3428571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6302" y="2708965"/>
            <a:ext cx="9707108" cy="1896002"/>
            <a:chOff x="3506302" y="2708965"/>
            <a:chExt cx="9707108" cy="189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6302" y="2708965"/>
              <a:ext cx="9707108" cy="1896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89303" y="4806942"/>
            <a:ext cx="9707108" cy="1896002"/>
            <a:chOff x="4289303" y="4806942"/>
            <a:chExt cx="9707108" cy="18960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9303" y="4806942"/>
              <a:ext cx="9707108" cy="18960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72304" y="6904918"/>
            <a:ext cx="9707108" cy="1896002"/>
            <a:chOff x="5072304" y="6904918"/>
            <a:chExt cx="9707108" cy="18960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2304" y="6904918"/>
              <a:ext cx="9707108" cy="18960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77817" y="4058956"/>
            <a:ext cx="1307894" cy="1307894"/>
            <a:chOff x="11377817" y="4058956"/>
            <a:chExt cx="1307894" cy="13078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377817" y="4058956"/>
              <a:ext cx="1307894" cy="1307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1211" y="4442751"/>
            <a:ext cx="381105" cy="589197"/>
            <a:chOff x="11841211" y="4442751"/>
            <a:chExt cx="381105" cy="5891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841211" y="4442751"/>
              <a:ext cx="381105" cy="5891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6817" y="6180933"/>
            <a:ext cx="1307894" cy="1307894"/>
            <a:chOff x="12136817" y="6180933"/>
            <a:chExt cx="1307894" cy="130789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136817" y="6180933"/>
              <a:ext cx="1307894" cy="1307894"/>
              <a:chOff x="12136817" y="6180933"/>
              <a:chExt cx="1307894" cy="130789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2136817" y="6180933"/>
                <a:ext cx="1307894" cy="130789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600212" y="6564728"/>
              <a:ext cx="381105" cy="589197"/>
              <a:chOff x="12600212" y="6564728"/>
              <a:chExt cx="381105" cy="5891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2600212" y="6564728"/>
                <a:ext cx="381105" cy="58919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9659" y="2771265"/>
            <a:ext cx="2704762" cy="2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02658" y="4869241"/>
            <a:ext cx="2704762" cy="25523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5659" y="6967218"/>
            <a:ext cx="2704762" cy="25523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41012" y="2985506"/>
            <a:ext cx="2323810" cy="8571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71111" y="3582232"/>
            <a:ext cx="5780952" cy="1200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22996" y="5068949"/>
            <a:ext cx="4171429" cy="8571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65638" y="5806372"/>
            <a:ext cx="4066667" cy="50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15989" y="7556319"/>
            <a:ext cx="6542857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7119" y="4454911"/>
            <a:ext cx="2838095" cy="26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8037" y="4891244"/>
            <a:ext cx="2657143" cy="5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7745" y="6129362"/>
            <a:ext cx="4038095" cy="24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39085" y="4708873"/>
            <a:ext cx="1885714" cy="161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55990" y="4891194"/>
            <a:ext cx="2466667" cy="523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01268" y="4454912"/>
            <a:ext cx="2904762" cy="26380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72135" y="4891194"/>
            <a:ext cx="1923810" cy="5238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88427" y="5829709"/>
            <a:ext cx="2580952" cy="4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41195" y="2156519"/>
            <a:ext cx="4571429" cy="15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887017"/>
            <a:ext cx="16875166" cy="8912169"/>
            <a:chOff x="679877" y="88701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88701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275" y="937012"/>
            <a:ext cx="3428571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6302" y="2708965"/>
            <a:ext cx="11273110" cy="6091955"/>
            <a:chOff x="3506302" y="2708965"/>
            <a:chExt cx="11273110" cy="609195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06302" y="2708965"/>
              <a:ext cx="9707108" cy="1896002"/>
              <a:chOff x="3506302" y="2708965"/>
              <a:chExt cx="9707108" cy="189600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06302" y="2708965"/>
                <a:ext cx="9707108" cy="189600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289303" y="4806942"/>
              <a:ext cx="9707108" cy="1896002"/>
              <a:chOff x="4289303" y="4806942"/>
              <a:chExt cx="9707108" cy="189600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89303" y="4806942"/>
                <a:ext cx="9707108" cy="18960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072304" y="6904918"/>
              <a:ext cx="9707108" cy="1896002"/>
              <a:chOff x="5072304" y="6904918"/>
              <a:chExt cx="9707108" cy="189600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2304" y="6904918"/>
                <a:ext cx="9707108" cy="18960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377817" y="4058956"/>
              <a:ext cx="1307894" cy="1307894"/>
              <a:chOff x="11377817" y="4058956"/>
              <a:chExt cx="1307894" cy="1307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377817" y="4058956"/>
                <a:ext cx="1307894" cy="1307894"/>
                <a:chOff x="11377817" y="4058956"/>
                <a:chExt cx="1307894" cy="130789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1377817" y="4058956"/>
                  <a:ext cx="1307894" cy="130789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1841211" y="4442751"/>
                <a:ext cx="381105" cy="589197"/>
                <a:chOff x="11841211" y="4442751"/>
                <a:chExt cx="381105" cy="58919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1841211" y="4442751"/>
                  <a:ext cx="381105" cy="589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2136817" y="6180933"/>
              <a:ext cx="1307894" cy="1307894"/>
              <a:chOff x="12136817" y="6180933"/>
              <a:chExt cx="1307894" cy="130789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136817" y="6180933"/>
                <a:ext cx="1307894" cy="1307894"/>
                <a:chOff x="12136817" y="6180933"/>
                <a:chExt cx="1307894" cy="130789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2136817" y="6180933"/>
                  <a:ext cx="1307894" cy="130789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600212" y="6564728"/>
                <a:ext cx="381105" cy="589197"/>
                <a:chOff x="12600212" y="6564728"/>
                <a:chExt cx="381105" cy="589197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600212" y="6564728"/>
                  <a:ext cx="381105" cy="58919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9659" y="2771265"/>
              <a:ext cx="2704762" cy="255238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02658" y="4869241"/>
              <a:ext cx="2704762" cy="255238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5659" y="6967218"/>
              <a:ext cx="2704762" cy="25523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1012" y="2985506"/>
            <a:ext cx="2323810" cy="8571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1111" y="3582232"/>
            <a:ext cx="5780952" cy="12000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2996" y="5068949"/>
            <a:ext cx="4171429" cy="8571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5638" y="5806372"/>
            <a:ext cx="4066667" cy="5047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15989" y="7556319"/>
            <a:ext cx="6542857" cy="8571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27500" y="3059414"/>
            <a:ext cx="11370057" cy="3005650"/>
            <a:chOff x="1827500" y="3059414"/>
            <a:chExt cx="11370057" cy="30056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27500" y="3059414"/>
              <a:ext cx="11370057" cy="30056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44253" y="5777573"/>
            <a:ext cx="13781784" cy="1995457"/>
            <a:chOff x="3444253" y="5777573"/>
            <a:chExt cx="13781784" cy="199545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44253" y="5777573"/>
              <a:ext cx="13781784" cy="1995457"/>
              <a:chOff x="3444253" y="5777573"/>
              <a:chExt cx="13781784" cy="199545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444253" y="5777573"/>
                <a:ext cx="13781784" cy="1995457"/>
                <a:chOff x="3444253" y="5777573"/>
                <a:chExt cx="13781784" cy="199545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-3320443" y="4908116"/>
                  <a:ext cx="27563568" cy="3990914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444253" y="5777573"/>
                  <a:ext cx="13781784" cy="1995457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510490" y="5802964"/>
                <a:ext cx="8638095" cy="290476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008183" y="6220746"/>
              <a:ext cx="785724" cy="1106972"/>
              <a:chOff x="4008183" y="6220746"/>
              <a:chExt cx="785724" cy="110697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08183" y="6220746"/>
                <a:ext cx="785724" cy="11069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8214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887017"/>
            <a:ext cx="16875166" cy="8912169"/>
            <a:chOff x="679877" y="88701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88701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275" y="937012"/>
            <a:ext cx="3428571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6302" y="2708965"/>
            <a:ext cx="11273110" cy="6091955"/>
            <a:chOff x="3506302" y="2708965"/>
            <a:chExt cx="11273110" cy="609195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06302" y="2708965"/>
              <a:ext cx="9707108" cy="1896002"/>
              <a:chOff x="3506302" y="2708965"/>
              <a:chExt cx="9707108" cy="189600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06302" y="2708965"/>
                <a:ext cx="9707108" cy="189600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289303" y="4806942"/>
              <a:ext cx="9707108" cy="1896002"/>
              <a:chOff x="4289303" y="4806942"/>
              <a:chExt cx="9707108" cy="189600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89303" y="4806942"/>
                <a:ext cx="9707108" cy="18960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072304" y="6904918"/>
              <a:ext cx="9707108" cy="1896002"/>
              <a:chOff x="5072304" y="6904918"/>
              <a:chExt cx="9707108" cy="189600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2304" y="6904918"/>
                <a:ext cx="9707108" cy="18960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377817" y="4058956"/>
              <a:ext cx="1307894" cy="1307894"/>
              <a:chOff x="11377817" y="4058956"/>
              <a:chExt cx="1307894" cy="130789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377817" y="4058956"/>
                <a:ext cx="1307894" cy="1307894"/>
                <a:chOff x="11377817" y="4058956"/>
                <a:chExt cx="1307894" cy="130789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1377817" y="4058956"/>
                  <a:ext cx="1307894" cy="130789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1841211" y="4442751"/>
                <a:ext cx="381105" cy="589197"/>
                <a:chOff x="11841211" y="4442751"/>
                <a:chExt cx="381105" cy="58919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1841211" y="4442751"/>
                  <a:ext cx="381105" cy="5891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2136817" y="6180933"/>
              <a:ext cx="1307894" cy="1307894"/>
              <a:chOff x="12136817" y="6180933"/>
              <a:chExt cx="1307894" cy="130789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136817" y="6180933"/>
                <a:ext cx="1307894" cy="1307894"/>
                <a:chOff x="12136817" y="6180933"/>
                <a:chExt cx="1307894" cy="130789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2136817" y="6180933"/>
                  <a:ext cx="1307894" cy="130789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600212" y="6564728"/>
                <a:ext cx="381105" cy="589197"/>
                <a:chOff x="12600212" y="6564728"/>
                <a:chExt cx="381105" cy="589197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600212" y="6564728"/>
                  <a:ext cx="381105" cy="58919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9659" y="2771265"/>
              <a:ext cx="2704762" cy="255238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02658" y="4869241"/>
              <a:ext cx="2704762" cy="255238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5659" y="6967218"/>
              <a:ext cx="2704762" cy="25523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1012" y="2985506"/>
            <a:ext cx="2323810" cy="8571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1111" y="3582232"/>
            <a:ext cx="5780952" cy="12000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2996" y="5068949"/>
            <a:ext cx="4171429" cy="8571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5638" y="5806372"/>
            <a:ext cx="4066667" cy="5047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15989" y="7556319"/>
            <a:ext cx="6542857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0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877" y="887017"/>
            <a:ext cx="16875166" cy="8912169"/>
            <a:chOff x="679877" y="88701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877" y="88701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275" y="937012"/>
            <a:ext cx="3428571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6302" y="2708965"/>
            <a:ext cx="9707108" cy="1896002"/>
            <a:chOff x="3506302" y="2708965"/>
            <a:chExt cx="9707108" cy="1896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6302" y="2708965"/>
              <a:ext cx="9707108" cy="18960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89303" y="4806942"/>
            <a:ext cx="9707108" cy="1896002"/>
            <a:chOff x="4289303" y="4806942"/>
            <a:chExt cx="9707108" cy="18960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9303" y="4806942"/>
              <a:ext cx="9707108" cy="18960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72304" y="6904918"/>
            <a:ext cx="9707108" cy="1896002"/>
            <a:chOff x="5072304" y="6904918"/>
            <a:chExt cx="9707108" cy="18960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2304" y="6904918"/>
              <a:ext cx="9707108" cy="18960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77817" y="4058956"/>
            <a:ext cx="1307894" cy="1307894"/>
            <a:chOff x="11377817" y="4058956"/>
            <a:chExt cx="1307894" cy="13078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377817" y="4058956"/>
              <a:ext cx="1307894" cy="1307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1211" y="4442751"/>
            <a:ext cx="381105" cy="589197"/>
            <a:chOff x="11841211" y="4442751"/>
            <a:chExt cx="381105" cy="5891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841211" y="4442751"/>
              <a:ext cx="381105" cy="5891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6817" y="6180933"/>
            <a:ext cx="1307894" cy="1307894"/>
            <a:chOff x="12136817" y="6180933"/>
            <a:chExt cx="1307894" cy="130789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136817" y="6180933"/>
              <a:ext cx="1307894" cy="1307894"/>
              <a:chOff x="12136817" y="6180933"/>
              <a:chExt cx="1307894" cy="130789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2136817" y="6180933"/>
                <a:ext cx="1307894" cy="130789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600212" y="6564728"/>
              <a:ext cx="381105" cy="589197"/>
              <a:chOff x="12600212" y="6564728"/>
              <a:chExt cx="381105" cy="5891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2600212" y="6564728"/>
                <a:ext cx="381105" cy="58919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19659" y="2771265"/>
            <a:ext cx="2704762" cy="2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02658" y="4869241"/>
            <a:ext cx="2704762" cy="25523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85659" y="6967218"/>
            <a:ext cx="2704762" cy="25523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1012" y="2985506"/>
            <a:ext cx="2323810" cy="8571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1111" y="3582232"/>
            <a:ext cx="5780952" cy="1200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2996" y="5068949"/>
            <a:ext cx="4171429" cy="8571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5638" y="5806372"/>
            <a:ext cx="4066667" cy="50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15989" y="7556319"/>
            <a:ext cx="6542857" cy="8571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1359" y="3773235"/>
            <a:ext cx="15432362" cy="1369622"/>
            <a:chOff x="1031359" y="3773235"/>
            <a:chExt cx="15432362" cy="13696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1359" y="3773235"/>
              <a:ext cx="15432362" cy="13696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06302" y="5142857"/>
            <a:ext cx="13781784" cy="1995457"/>
            <a:chOff x="3506302" y="5142857"/>
            <a:chExt cx="13781784" cy="19954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506302" y="5142857"/>
              <a:ext cx="13781784" cy="1995457"/>
              <a:chOff x="3506302" y="5142857"/>
              <a:chExt cx="13781784" cy="199545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506302" y="5142857"/>
                <a:ext cx="13781784" cy="1995457"/>
                <a:chOff x="3506302" y="5142857"/>
                <a:chExt cx="13781784" cy="1995457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-3258393" y="4273400"/>
                  <a:ext cx="27563568" cy="3990914"/>
                </a:xfrm>
                <a:prstGeom prst="rect">
                  <a:avLst/>
                </a:prstGeom>
              </p:spPr>
            </p:pic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506302" y="5142857"/>
                  <a:ext cx="13781784" cy="1995457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572540" y="5168249"/>
                <a:ext cx="10000000" cy="290476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070232" y="5586030"/>
              <a:ext cx="785724" cy="1106972"/>
              <a:chOff x="4070232" y="5586030"/>
              <a:chExt cx="785724" cy="110697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70232" y="5586030"/>
                <a:ext cx="785724" cy="11069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2995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5274" y="686772"/>
            <a:ext cx="16875166" cy="8912169"/>
            <a:chOff x="8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190" y="5021002"/>
            <a:ext cx="16848413" cy="121855"/>
            <a:chOff x="726190" y="5021002"/>
            <a:chExt cx="16848413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190" y="5021002"/>
              <a:ext cx="16848413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3203" y="4626506"/>
            <a:ext cx="5578604" cy="4957491"/>
            <a:chOff x="6373203" y="4626506"/>
            <a:chExt cx="5578604" cy="495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3203" y="4626506"/>
              <a:ext cx="5578604" cy="49574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7353" y="2244882"/>
            <a:ext cx="9561905" cy="9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5862" y="3369196"/>
            <a:ext cx="7447619" cy="4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6768" y="5916836"/>
            <a:ext cx="4152381" cy="145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0638" y="7223470"/>
            <a:ext cx="3485714" cy="5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4151" y="8091239"/>
            <a:ext cx="2619048" cy="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85551" y="7157320"/>
            <a:ext cx="2619048" cy="523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44357" y="7993370"/>
            <a:ext cx="2571429" cy="7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16232" y="5897788"/>
            <a:ext cx="3495238" cy="14571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406953-2616-48D0-928F-0AE9E459D5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46" y="5454693"/>
            <a:ext cx="524171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5274" y="686772"/>
            <a:ext cx="16875166" cy="8912169"/>
            <a:chOff x="8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7353" y="2244882"/>
            <a:ext cx="9561905" cy="9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5862" y="3369196"/>
            <a:ext cx="7447619" cy="4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9216" y="4840612"/>
            <a:ext cx="15407282" cy="3076190"/>
            <a:chOff x="1539216" y="4840612"/>
            <a:chExt cx="15407282" cy="3076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39216" y="4840612"/>
              <a:ext cx="12315502" cy="3076190"/>
              <a:chOff x="1539216" y="4840612"/>
              <a:chExt cx="12315502" cy="307619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539216" y="4840612"/>
                <a:ext cx="4113087" cy="2062841"/>
                <a:chOff x="1539216" y="4840612"/>
                <a:chExt cx="4113087" cy="2062841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39216" y="4840612"/>
                  <a:ext cx="4113087" cy="206284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366524" y="2424044"/>
                <a:ext cx="3067683" cy="7900818"/>
                <a:chOff x="8366524" y="2424044"/>
                <a:chExt cx="3067683" cy="7900818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8366524" y="2424044"/>
                  <a:ext cx="3067683" cy="790081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4569543" y="6077016"/>
                <a:ext cx="2760826" cy="220866"/>
                <a:chOff x="4569543" y="6077016"/>
                <a:chExt cx="2760826" cy="22086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20000">
                  <a:off x="4569543" y="6077016"/>
                  <a:ext cx="2760826" cy="22086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564813" y="5889789"/>
                <a:ext cx="2639787" cy="211183"/>
                <a:chOff x="4564813" y="5889789"/>
                <a:chExt cx="2639787" cy="21118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600000">
                  <a:off x="4564813" y="5889789"/>
                  <a:ext cx="2639787" cy="21118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159230" y="5734868"/>
                <a:ext cx="430765" cy="430765"/>
                <a:chOff x="4159230" y="5734868"/>
                <a:chExt cx="430765" cy="43076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159230" y="5734868"/>
                  <a:ext cx="430765" cy="43076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6269" y="6131420"/>
              <a:ext cx="3066667" cy="11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76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3498" y="686772"/>
            <a:ext cx="16875166" cy="8912169"/>
            <a:chOff x="64349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498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73717" y="2532279"/>
            <a:ext cx="5358730" cy="6476663"/>
            <a:chOff x="4173717" y="2532279"/>
            <a:chExt cx="5358730" cy="64766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3717" y="2532279"/>
              <a:ext cx="5358730" cy="64766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0293" y="2442348"/>
            <a:ext cx="1542857" cy="9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6629" y="3235111"/>
            <a:ext cx="2114286" cy="6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46934" y="4159181"/>
            <a:ext cx="876190" cy="7047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46934" y="5472021"/>
            <a:ext cx="885714" cy="7047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46934" y="6807919"/>
            <a:ext cx="885714" cy="7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84208" y="3898954"/>
            <a:ext cx="3180952" cy="11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61577" y="5511000"/>
            <a:ext cx="3209524" cy="6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61577" y="6812451"/>
            <a:ext cx="3514286" cy="6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90" y="5775323"/>
            <a:ext cx="3575482" cy="121855"/>
            <a:chOff x="726190" y="5775323"/>
            <a:chExt cx="3575482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26190" y="5775323"/>
              <a:ext cx="3575482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08112" y="1923713"/>
            <a:ext cx="1174606" cy="121855"/>
            <a:chOff x="5008112" y="1923713"/>
            <a:chExt cx="1174606" cy="1218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008112" y="1923713"/>
              <a:ext cx="1174606" cy="1218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480000">
            <a:off x="10199766" y="1969132"/>
            <a:ext cx="1104762" cy="5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08557" y="2625695"/>
            <a:ext cx="688404" cy="310153"/>
            <a:chOff x="9508557" y="2625695"/>
            <a:chExt cx="688404" cy="3101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4880000">
              <a:off x="9508557" y="2625695"/>
              <a:ext cx="688404" cy="310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30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3498" y="686772"/>
            <a:ext cx="16875166" cy="8912169"/>
            <a:chOff x="64349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498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0293" y="2442348"/>
            <a:ext cx="1542857" cy="9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6629" y="3235111"/>
            <a:ext cx="2114286" cy="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6190" y="5775323"/>
            <a:ext cx="2053732" cy="121855"/>
            <a:chOff x="726190" y="5775323"/>
            <a:chExt cx="2053732" cy="1218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26190" y="5775323"/>
              <a:ext cx="2053732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55088" y="2776737"/>
            <a:ext cx="2880655" cy="121855"/>
            <a:chOff x="4155088" y="2776737"/>
            <a:chExt cx="2880655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155088" y="2776737"/>
              <a:ext cx="2880655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6970" y="4217525"/>
            <a:ext cx="8085923" cy="3886101"/>
            <a:chOff x="2876970" y="4217525"/>
            <a:chExt cx="8085923" cy="38861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6970" y="4217525"/>
              <a:ext cx="8085923" cy="3886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31791" y="5775323"/>
            <a:ext cx="1733846" cy="520574"/>
            <a:chOff x="11331791" y="5775323"/>
            <a:chExt cx="1733846" cy="5205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31791" y="5775323"/>
              <a:ext cx="1733846" cy="5205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0954" y="5775323"/>
            <a:ext cx="1733846" cy="520574"/>
            <a:chOff x="15580954" y="5775323"/>
            <a:chExt cx="1733846" cy="5205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80954" y="5775323"/>
              <a:ext cx="1733846" cy="52057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34549" y="5622922"/>
            <a:ext cx="2638095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3498" y="686772"/>
            <a:ext cx="16875166" cy="8912169"/>
            <a:chOff x="64349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498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0293" y="2442348"/>
            <a:ext cx="1542857" cy="9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6629" y="3235111"/>
            <a:ext cx="1609524" cy="619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38025" y="5336883"/>
            <a:ext cx="4238095" cy="11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3775" y="5544402"/>
            <a:ext cx="9350684" cy="3125195"/>
            <a:chOff x="1703775" y="5544402"/>
            <a:chExt cx="9350684" cy="31251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3775" y="5544402"/>
              <a:ext cx="9350684" cy="31251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76100" y="1726362"/>
            <a:ext cx="9076190" cy="23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15805" y="4377604"/>
            <a:ext cx="5325462" cy="3672702"/>
            <a:chOff x="11715805" y="4377604"/>
            <a:chExt cx="5325462" cy="36727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5805" y="4377604"/>
              <a:ext cx="5325462" cy="36727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89575" y="1647105"/>
            <a:ext cx="9411240" cy="2369882"/>
            <a:chOff x="7289575" y="1647105"/>
            <a:chExt cx="9411240" cy="23698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9575" y="1647105"/>
              <a:ext cx="9411240" cy="2369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63061" y="4346688"/>
            <a:ext cx="1487186" cy="744723"/>
            <a:chOff x="5663061" y="4346688"/>
            <a:chExt cx="1487186" cy="7447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880000">
              <a:off x="5663061" y="4346688"/>
              <a:ext cx="1487186" cy="7447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480000">
            <a:off x="4891901" y="3191092"/>
            <a:ext cx="2409524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88183" y="2213882"/>
            <a:ext cx="709348" cy="567071"/>
            <a:chOff x="8788183" y="2213882"/>
            <a:chExt cx="709348" cy="567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6635" y="2857124"/>
            <a:ext cx="8933333" cy="32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0717" y="4850107"/>
            <a:ext cx="8028571" cy="1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8183" y="6572783"/>
            <a:ext cx="709348" cy="567071"/>
            <a:chOff x="8788183" y="6572783"/>
            <a:chExt cx="709348" cy="5670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788183" y="6572783"/>
              <a:ext cx="709348" cy="567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16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681" y="3579170"/>
            <a:ext cx="14485714" cy="3466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3198" y="2469218"/>
            <a:ext cx="8257143" cy="1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7603" y="6830603"/>
            <a:ext cx="2676190" cy="8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13085" y="8942530"/>
            <a:ext cx="2980952" cy="5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6674" y="8943228"/>
            <a:ext cx="2609524" cy="5047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88083" y="8942530"/>
            <a:ext cx="2733333" cy="50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827331"/>
            <a:ext cx="10076190" cy="91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2554749"/>
            <a:ext cx="8786761" cy="2760207"/>
            <a:chOff x="1680569" y="2554749"/>
            <a:chExt cx="8786761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2554749"/>
              <a:ext cx="8786761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5463" y="4100546"/>
            <a:ext cx="7114286" cy="1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67400" y="3636211"/>
            <a:ext cx="4940162" cy="4940162"/>
            <a:chOff x="10566038" y="3460916"/>
            <a:chExt cx="4940162" cy="4940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6038" y="3460916"/>
              <a:ext cx="4940162" cy="4940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700" y="3329653"/>
            <a:ext cx="5553279" cy="5553279"/>
            <a:chOff x="4293980" y="3068104"/>
            <a:chExt cx="5553279" cy="5553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3980" y="3068104"/>
              <a:ext cx="5553279" cy="55532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9706" y="2138689"/>
            <a:ext cx="2895238" cy="9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1700" y="1828571"/>
            <a:ext cx="553153" cy="388674"/>
            <a:chOff x="941700" y="1828571"/>
            <a:chExt cx="553153" cy="3886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700" y="1828571"/>
              <a:ext cx="553153" cy="38867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4305300"/>
            <a:ext cx="720158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988674" y="1109400"/>
            <a:ext cx="25115058" cy="86383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3687" y="784250"/>
            <a:ext cx="3990476" cy="70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270" y="2337092"/>
            <a:ext cx="6358206" cy="4558146"/>
            <a:chOff x="1032270" y="2337092"/>
            <a:chExt cx="6358206" cy="45581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270" y="2337092"/>
              <a:ext cx="6358206" cy="45581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0476" y="5352381"/>
            <a:ext cx="5116548" cy="3485714"/>
            <a:chOff x="3390476" y="5352381"/>
            <a:chExt cx="5116548" cy="34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0476" y="5352381"/>
              <a:ext cx="5116548" cy="34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021209"/>
            <a:ext cx="7978198" cy="5119952"/>
            <a:chOff x="9142857" y="3021209"/>
            <a:chExt cx="7978198" cy="5119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5239" y="3722674"/>
              <a:ext cx="7323810" cy="16380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5716" y="2964068"/>
              <a:ext cx="5447619" cy="75238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5239" y="6643737"/>
              <a:ext cx="7504762" cy="16380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5716" y="5799527"/>
              <a:ext cx="2504762" cy="7523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3687" y="784250"/>
            <a:ext cx="3990476" cy="70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766" y="686772"/>
            <a:ext cx="16875166" cy="8912169"/>
            <a:chOff x="768766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766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3687" y="784250"/>
            <a:ext cx="3990476" cy="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5190" y="8365663"/>
            <a:ext cx="2430366" cy="194429"/>
            <a:chOff x="1125190" y="8365663"/>
            <a:chExt cx="2430366" cy="194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5190" y="8365663"/>
              <a:ext cx="2430366" cy="194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8730" y="4695755"/>
            <a:ext cx="12244590" cy="1964936"/>
            <a:chOff x="3758730" y="4695755"/>
            <a:chExt cx="12244590" cy="19649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58730" y="4695755"/>
              <a:ext cx="2535339" cy="1952237"/>
              <a:chOff x="3758730" y="4695755"/>
              <a:chExt cx="2535339" cy="195223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758730" y="4695755"/>
                <a:ext cx="2535339" cy="1071789"/>
                <a:chOff x="3758730" y="4695755"/>
                <a:chExt cx="2535339" cy="107178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758730" y="4695755"/>
                  <a:ext cx="2535339" cy="107178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758730" y="5374595"/>
                <a:ext cx="2535339" cy="1273397"/>
                <a:chOff x="3758730" y="5374595"/>
                <a:chExt cx="2535339" cy="1273397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758730" y="5374595"/>
                  <a:ext cx="2535339" cy="1273397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1105" y="5593721"/>
                <a:ext cx="2085714" cy="84761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21087" y="4834399"/>
                <a:ext cx="1228571" cy="6000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58038" y="4695755"/>
              <a:ext cx="2535339" cy="1964936"/>
              <a:chOff x="6958038" y="4695755"/>
              <a:chExt cx="2535339" cy="196493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958038" y="4695755"/>
                <a:ext cx="2535339" cy="1071789"/>
                <a:chOff x="6958038" y="4695755"/>
                <a:chExt cx="2535339" cy="1071789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958038" y="4695755"/>
                  <a:ext cx="2535339" cy="107178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958038" y="5374595"/>
                <a:ext cx="2535339" cy="1286095"/>
                <a:chOff x="6958038" y="5374595"/>
                <a:chExt cx="2535339" cy="1286095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958038" y="5374595"/>
                  <a:ext cx="2535339" cy="1286095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30413" y="5861240"/>
                <a:ext cx="2066667" cy="36190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20396" y="4834399"/>
                <a:ext cx="1228571" cy="600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234229" y="4695755"/>
              <a:ext cx="2535339" cy="1964936"/>
              <a:chOff x="10234229" y="4695755"/>
              <a:chExt cx="2535339" cy="196493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234229" y="4695755"/>
                <a:ext cx="2535339" cy="1071789"/>
                <a:chOff x="10234229" y="4695755"/>
                <a:chExt cx="2535339" cy="1071789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234229" y="4695755"/>
                  <a:ext cx="2535339" cy="107178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234229" y="5374595"/>
                <a:ext cx="2535339" cy="1286095"/>
                <a:chOff x="10234229" y="5374595"/>
                <a:chExt cx="2535339" cy="128609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234229" y="5374595"/>
                  <a:ext cx="2535339" cy="1286095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460572" y="5768244"/>
                <a:ext cx="1942857" cy="600000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696586" y="4834399"/>
                <a:ext cx="1200000" cy="60000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467981" y="4695755"/>
              <a:ext cx="2535339" cy="1952237"/>
              <a:chOff x="13467981" y="4695755"/>
              <a:chExt cx="2535339" cy="1952237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467981" y="4695755"/>
                <a:ext cx="2535339" cy="1071789"/>
                <a:chOff x="13467981" y="4695755"/>
                <a:chExt cx="2535339" cy="1071789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467981" y="4695755"/>
                  <a:ext cx="2535339" cy="107178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3467981" y="5374595"/>
                <a:ext cx="2535339" cy="1273397"/>
                <a:chOff x="13467981" y="5374595"/>
                <a:chExt cx="2535339" cy="1273397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467981" y="5374595"/>
                  <a:ext cx="2535339" cy="1273397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40355" y="5873939"/>
                <a:ext cx="1809524" cy="36190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930338" y="4834399"/>
                <a:ext cx="1238095" cy="600000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8986" y="2719449"/>
            <a:ext cx="6438095" cy="113333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9367" y="1889407"/>
            <a:ext cx="4628571" cy="95238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3763" y="8578999"/>
            <a:ext cx="6685714" cy="10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0701" y="2137995"/>
            <a:ext cx="4038095" cy="9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653" y="3138614"/>
            <a:ext cx="10809524" cy="11809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39512" y="8442921"/>
            <a:ext cx="571429" cy="504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3687" y="784250"/>
            <a:ext cx="3990476" cy="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8220" y="4493280"/>
            <a:ext cx="6171429" cy="3933630"/>
            <a:chOff x="9668220" y="4493280"/>
            <a:chExt cx="6171429" cy="3933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8220" y="4493280"/>
              <a:ext cx="6171429" cy="3933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89676" y="4556653"/>
            <a:ext cx="6171429" cy="3692600"/>
            <a:chOff x="2589676" y="4556653"/>
            <a:chExt cx="6171429" cy="36926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9676" y="4556653"/>
              <a:ext cx="6171429" cy="36926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9676" y="4895238"/>
            <a:ext cx="1135714" cy="685714"/>
            <a:chOff x="2589676" y="4895238"/>
            <a:chExt cx="1135714" cy="6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9676" y="4895238"/>
              <a:ext cx="1135714" cy="6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63458" y="4761905"/>
            <a:ext cx="1135714" cy="685714"/>
            <a:chOff x="9363458" y="4761905"/>
            <a:chExt cx="1135714" cy="6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3458" y="4761905"/>
              <a:ext cx="1135714" cy="6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사용자 지정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사용자</cp:lastModifiedBy>
  <cp:revision>3</cp:revision>
  <dcterms:created xsi:type="dcterms:W3CDTF">2020-08-21T11:01:48Z</dcterms:created>
  <dcterms:modified xsi:type="dcterms:W3CDTF">2020-08-21T02:21:32Z</dcterms:modified>
</cp:coreProperties>
</file>